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69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66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2142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16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601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5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98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556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401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87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935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9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600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2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71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92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8A6C0-2985-674F-A776-FDD20FED0EA8}" type="datetimeFigureOut">
              <a:rPr lang="en-US" smtClean="0"/>
              <a:t>2/26/23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8A5268A-5B64-404B-8B5E-54A173425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EF28C-6F93-3B4F-89B3-25A9461FCC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10"/>
            <a:ext cx="6413500" cy="1355750"/>
          </a:xfrm>
        </p:spPr>
        <p:txBody>
          <a:bodyPr>
            <a:normAutofit/>
          </a:bodyPr>
          <a:lstStyle/>
          <a:p>
            <a:pPr algn="l"/>
            <a:r>
              <a:rPr lang="en-US" sz="5400">
                <a:latin typeface="Comic Sans MS" panose="030F0902030302020204" pitchFamily="66" charset="0"/>
              </a:rPr>
              <a:t>TETRIS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647D16-F971-D912-0000-4013DCA4AF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8516"/>
            <a:ext cx="5930900" cy="911117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latin typeface="Comic Sans MS" panose="030F0902030302020204" pitchFamily="66" charset="0"/>
              </a:rPr>
              <a:t>Now with 100% more worms…</a:t>
            </a:r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8CE2731B-A06D-3701-8157-5CA12B50D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954354" y="1079816"/>
            <a:ext cx="2624667" cy="17519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B6F168-7A16-F1E3-F0DE-6CD1AB60C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829549" y="3589866"/>
            <a:ext cx="3936046" cy="262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1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DB1BE-5D6E-ACEB-94B7-EB4B0EA5C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mic Sans MS" panose="030F0902030302020204" pitchFamily="66" charset="0"/>
              </a:rPr>
              <a:t>Have you ever been playing Tetris and thought to yourself…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F993FE6F-F273-8266-E60E-192AB356D3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8908" y="1890713"/>
            <a:ext cx="2373457" cy="4351338"/>
          </a:xfrm>
        </p:spPr>
      </p:pic>
      <p:pic>
        <p:nvPicPr>
          <p:cNvPr id="7" name="Picture 6" descr="A person with the hand on the chin&#10;&#10;Description automatically generated with medium confidence">
            <a:extLst>
              <a:ext uri="{FF2B5EF4-FFF2-40B4-BE49-F238E27FC236}">
                <a16:creationId xmlns:a16="http://schemas.microsoft.com/office/drawing/2014/main" id="{E4476063-EC45-CC6A-37F4-F56DC74262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35"/>
          <a:stretch/>
        </p:blipFill>
        <p:spPr>
          <a:xfrm>
            <a:off x="4624507" y="2643187"/>
            <a:ext cx="4606382" cy="4214813"/>
          </a:xfrm>
          <a:prstGeom prst="rect">
            <a:avLst/>
          </a:prstGeom>
        </p:spPr>
      </p:pic>
      <p:sp>
        <p:nvSpPr>
          <p:cNvPr id="8" name="Cloud Callout 7">
            <a:extLst>
              <a:ext uri="{FF2B5EF4-FFF2-40B4-BE49-F238E27FC236}">
                <a16:creationId xmlns:a16="http://schemas.microsoft.com/office/drawing/2014/main" id="{0DD3D85B-BBF6-AA4E-D321-90BEBA996FF6}"/>
              </a:ext>
            </a:extLst>
          </p:cNvPr>
          <p:cNvSpPr/>
          <p:nvPr/>
        </p:nvSpPr>
        <p:spPr>
          <a:xfrm>
            <a:off x="6470498" y="1367554"/>
            <a:ext cx="3466521" cy="1891923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Comic Sans MS" panose="030F0902030302020204" pitchFamily="66" charset="0"/>
              </a:rPr>
              <a:t>Where are all the worms?!</a:t>
            </a:r>
          </a:p>
        </p:txBody>
      </p:sp>
    </p:spTree>
    <p:extLst>
      <p:ext uri="{BB962C8B-B14F-4D97-AF65-F5344CB8AC3E}">
        <p14:creationId xmlns:p14="http://schemas.microsoft.com/office/powerpoint/2010/main" val="413360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D6E2-BB56-44D0-78B1-440ADEB03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kern="1200" dirty="0">
                <a:latin typeface="+mj-lt"/>
                <a:ea typeface="+mj-ea"/>
                <a:cs typeface="+mj-cs"/>
              </a:rPr>
              <a:t>Look no further!!</a:t>
            </a:r>
          </a:p>
        </p:txBody>
      </p:sp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8BDAB73-0F46-88FA-FA48-188808AA61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15" t="7941" r="22733" b="3235"/>
          <a:stretch/>
        </p:blipFill>
        <p:spPr>
          <a:xfrm>
            <a:off x="3716247" y="235433"/>
            <a:ext cx="5160464" cy="638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053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A4F0E-0F12-BE2C-DCC3-A58CC8526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160" y="4376508"/>
            <a:ext cx="9623404" cy="12572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Our journey…</a:t>
            </a:r>
          </a:p>
        </p:txBody>
      </p:sp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020CC8F3-1DC7-B11F-36C3-95CE88DA3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6159" y="5633710"/>
            <a:ext cx="9623404" cy="41722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>
              <a:buNone/>
            </a:pPr>
            <a:r>
              <a:rPr lang="en-US" sz="2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Accidental Worm turned into worm idea</a:t>
            </a:r>
          </a:p>
        </p:txBody>
      </p:sp>
      <p:pic>
        <p:nvPicPr>
          <p:cNvPr id="5" name="Content Placeholder 4" descr="A picture containing logo&#10;&#10;Description automatically generated">
            <a:extLst>
              <a:ext uri="{FF2B5EF4-FFF2-40B4-BE49-F238E27FC236}">
                <a16:creationId xmlns:a16="http://schemas.microsoft.com/office/drawing/2014/main" id="{799D3DC7-BF05-838F-92D9-90A69A2E8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523" y="878055"/>
            <a:ext cx="9218527" cy="2304631"/>
          </a:xfrm>
          <a:prstGeom prst="rect">
            <a:avLst/>
          </a:prstGeom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6534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9F552-D905-0248-D9C8-481BFC9C0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4" y="0"/>
            <a:ext cx="5595923" cy="1461778"/>
          </a:xfrm>
        </p:spPr>
        <p:txBody>
          <a:bodyPr anchor="b">
            <a:normAutofit/>
          </a:bodyPr>
          <a:lstStyle/>
          <a:p>
            <a:r>
              <a:rPr lang="en-US" dirty="0"/>
              <a:t>The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86E46-937C-AF55-5FB1-11E0CB9B0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185" y="1919748"/>
            <a:ext cx="5163106" cy="3088871"/>
          </a:xfrm>
        </p:spPr>
        <p:txBody>
          <a:bodyPr>
            <a:normAutofit/>
          </a:bodyPr>
          <a:lstStyle/>
          <a:p>
            <a:r>
              <a:rPr lang="en-US" sz="2400" dirty="0"/>
              <a:t>Functional Tetris</a:t>
            </a:r>
          </a:p>
          <a:p>
            <a:r>
              <a:rPr lang="en-US" sz="2400" dirty="0"/>
              <a:t>Charming aesthetic</a:t>
            </a:r>
          </a:p>
          <a:p>
            <a:r>
              <a:rPr lang="en-US" sz="2400" dirty="0"/>
              <a:t>Worms</a:t>
            </a:r>
          </a:p>
          <a:p>
            <a:r>
              <a:rPr lang="en-US" sz="2400" dirty="0"/>
              <a:t>More Worms</a:t>
            </a:r>
          </a:p>
        </p:txBody>
      </p:sp>
      <p:pic>
        <p:nvPicPr>
          <p:cNvPr id="5" name="Picture 4" descr="A picture containing qr code&#10;&#10;Description automatically generated">
            <a:extLst>
              <a:ext uri="{FF2B5EF4-FFF2-40B4-BE49-F238E27FC236}">
                <a16:creationId xmlns:a16="http://schemas.microsoft.com/office/drawing/2014/main" id="{B4333194-5009-10AD-A63A-F59F03A56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7562" y="228285"/>
            <a:ext cx="2560931" cy="2560931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64A5CB5B-1039-507C-917B-727790B91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562" y="3429000"/>
            <a:ext cx="2319338" cy="3540125"/>
          </a:xfrm>
          <a:prstGeom prst="rect">
            <a:avLst/>
          </a:prstGeom>
        </p:spPr>
      </p:pic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C12AAD9E-3CD4-221B-74AB-1B440FD4E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558" y="3724332"/>
            <a:ext cx="3919538" cy="2568575"/>
          </a:xfrm>
          <a:prstGeom prst="rect">
            <a:avLst/>
          </a:prstGeom>
        </p:spPr>
      </p:pic>
      <p:pic>
        <p:nvPicPr>
          <p:cNvPr id="9" name="Picture 8" descr="A picture containing qr code&#10;&#10;Description automatically generated">
            <a:extLst>
              <a:ext uri="{FF2B5EF4-FFF2-40B4-BE49-F238E27FC236}">
                <a16:creationId xmlns:a16="http://schemas.microsoft.com/office/drawing/2014/main" id="{DE008C6C-0D0C-C1C2-1630-124E7B128E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9575" y="4595812"/>
            <a:ext cx="1860550" cy="1206500"/>
          </a:xfrm>
          <a:prstGeom prst="rect">
            <a:avLst/>
          </a:prstGeom>
        </p:spPr>
      </p:pic>
      <p:pic>
        <p:nvPicPr>
          <p:cNvPr id="10" name="Picture 9" descr="A picture containing chart&#10;&#10;Description automatically generated">
            <a:extLst>
              <a:ext uri="{FF2B5EF4-FFF2-40B4-BE49-F238E27FC236}">
                <a16:creationId xmlns:a16="http://schemas.microsoft.com/office/drawing/2014/main" id="{87B53531-7AD4-3D1E-FBA2-255433504D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9384" y="2486014"/>
            <a:ext cx="1860550" cy="120650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82799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63284-7058-4448-F482-9127335A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Listening</a:t>
            </a:r>
          </a:p>
        </p:txBody>
      </p:sp>
      <p:pic>
        <p:nvPicPr>
          <p:cNvPr id="4" name="movie_007.mp4">
            <a:hlinkClick r:id="" action="ppaction://media"/>
            <a:extLst>
              <a:ext uri="{FF2B5EF4-FFF2-40B4-BE49-F238E27FC236}">
                <a16:creationId xmlns:a16="http://schemas.microsoft.com/office/drawing/2014/main" id="{7B2E9D87-3E52-61A2-C6D1-D6B8A04F365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270000"/>
            <a:ext cx="8596667" cy="5345587"/>
          </a:xfrm>
        </p:spPr>
      </p:pic>
    </p:spTree>
    <p:extLst>
      <p:ext uri="{BB962C8B-B14F-4D97-AF65-F5344CB8AC3E}">
        <p14:creationId xmlns:p14="http://schemas.microsoft.com/office/powerpoint/2010/main" val="401888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496</TotalTime>
  <Words>50</Words>
  <Application>Microsoft Macintosh PowerPoint</Application>
  <PresentationFormat>Widescreen</PresentationFormat>
  <Paragraphs>13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Comic Sans MS</vt:lpstr>
      <vt:lpstr>Trebuchet MS</vt:lpstr>
      <vt:lpstr>Wingdings 3</vt:lpstr>
      <vt:lpstr>Facet</vt:lpstr>
      <vt:lpstr>TETRIS</vt:lpstr>
      <vt:lpstr>Have you ever been playing Tetris and thought to yourself…</vt:lpstr>
      <vt:lpstr>Look no further!!</vt:lpstr>
      <vt:lpstr>Our journey…</vt:lpstr>
      <vt:lpstr>The features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Tetris</dc:title>
  <dc:creator>CLARA RINGROSE (2001824)</dc:creator>
  <cp:lastModifiedBy>CLARA RINGROSE (2001824)</cp:lastModifiedBy>
  <cp:revision>12</cp:revision>
  <dcterms:created xsi:type="dcterms:W3CDTF">2023-02-25T23:21:43Z</dcterms:created>
  <dcterms:modified xsi:type="dcterms:W3CDTF">2023-02-26T12:30:04Z</dcterms:modified>
</cp:coreProperties>
</file>

<file path=docProps/thumbnail.jpeg>
</file>